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728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44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4340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545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2455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743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1607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422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589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344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82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153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272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15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502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133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BE7EF-481F-4FED-AB35-C2467DEB2DC6}" type="datetimeFigureOut">
              <a:rPr lang="th-TH" smtClean="0"/>
              <a:t>14/09/64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9C96D57-BAAC-4D33-BBE3-009DF5896C3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036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jpg"/><Relationship Id="rId5" Type="http://schemas.openxmlformats.org/officeDocument/2006/relationships/image" Target="../media/image4.png"/><Relationship Id="rId10" Type="http://schemas.openxmlformats.org/officeDocument/2006/relationships/image" Target="../media/image12.jpg"/><Relationship Id="rId4" Type="http://schemas.openxmlformats.org/officeDocument/2006/relationships/image" Target="../media/image3.png"/><Relationship Id="rId9" Type="http://schemas.openxmlformats.org/officeDocument/2006/relationships/image" Target="../media/image11.jpg"/><Relationship Id="rId1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E9EA-4849-4D84-A177-8FFBD075B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55" y="2688552"/>
            <a:ext cx="9748099" cy="7404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Automatic Pet Feeder </a:t>
            </a:r>
            <a:endParaRPr lang="th-TH" sz="66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891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D5BD-D787-40C0-9D9F-CCCBE981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1001"/>
            <a:ext cx="1663460" cy="587044"/>
          </a:xfrm>
        </p:spPr>
        <p:txBody>
          <a:bodyPr>
            <a:normAutofit fontScale="90000"/>
          </a:bodyPr>
          <a:lstStyle/>
          <a:p>
            <a:r>
              <a:rPr lang="th-TH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อุปกรณ์ที่ใช้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F4ECA-E358-4AFF-B293-6AED43EF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8" t="28349" r="42330" b="29320"/>
          <a:stretch/>
        </p:blipFill>
        <p:spPr>
          <a:xfrm>
            <a:off x="2134299" y="411045"/>
            <a:ext cx="1434942" cy="1448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60757-C788-4A3B-A70E-8868D489FE9B}"/>
              </a:ext>
            </a:extLst>
          </p:cNvPr>
          <p:cNvSpPr txBox="1"/>
          <p:nvPr/>
        </p:nvSpPr>
        <p:spPr>
          <a:xfrm>
            <a:off x="897549" y="2041891"/>
            <a:ext cx="39084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Matrix Keypad 4x4 Arduino </a:t>
            </a:r>
            <a:r>
              <a:rPr lang="th-TH" sz="2400" b="1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คีย์แพด ปุ่มกด</a:t>
            </a:r>
          </a:p>
          <a:p>
            <a:endParaRPr lang="th-TH" sz="1400" dirty="0"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37AA1-69B7-4A8F-A6C8-5CBC8B249F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37152" r="59369" b="26084"/>
          <a:stretch/>
        </p:blipFill>
        <p:spPr>
          <a:xfrm>
            <a:off x="5267498" y="191322"/>
            <a:ext cx="2206198" cy="1566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7BEE9-6479-44F7-ACE4-6A59A1784AB4}"/>
              </a:ext>
            </a:extLst>
          </p:cNvPr>
          <p:cNvSpPr txBox="1"/>
          <p:nvPr/>
        </p:nvSpPr>
        <p:spPr>
          <a:xfrm>
            <a:off x="5955319" y="2054615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ESP32s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815E7B-C16F-407E-B13D-7E322705CD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t="21877" r="62548" b="29320"/>
          <a:stretch/>
        </p:blipFill>
        <p:spPr>
          <a:xfrm>
            <a:off x="8662006" y="191322"/>
            <a:ext cx="2037847" cy="2116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921420-FA30-46C8-83A3-7EEBE00369AA}"/>
              </a:ext>
            </a:extLst>
          </p:cNvPr>
          <p:cNvSpPr txBox="1"/>
          <p:nvPr/>
        </p:nvSpPr>
        <p:spPr>
          <a:xfrm>
            <a:off x="9127666" y="2295123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Micro servo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30C4F9-3FA4-47BA-81D3-611E4EEF2F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7444" r="71940" b="43352"/>
          <a:stretch/>
        </p:blipFill>
        <p:spPr>
          <a:xfrm>
            <a:off x="995041" y="2927065"/>
            <a:ext cx="2089354" cy="2002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BBD250-9E93-4493-97AF-B00A9B1A30AE}"/>
              </a:ext>
            </a:extLst>
          </p:cNvPr>
          <p:cNvSpPr txBox="1"/>
          <p:nvPr/>
        </p:nvSpPr>
        <p:spPr>
          <a:xfrm>
            <a:off x="1448851" y="5086022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Loadcell x3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083F71-8FEE-4621-8B18-B10CD791EE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7" t="24855" r="6099" b="31262"/>
          <a:stretch/>
        </p:blipFill>
        <p:spPr>
          <a:xfrm>
            <a:off x="4522723" y="3206259"/>
            <a:ext cx="2089355" cy="1756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DBFFFB-0166-4C9D-9C27-BC1BB9932F03}"/>
              </a:ext>
            </a:extLst>
          </p:cNvPr>
          <p:cNvSpPr txBox="1"/>
          <p:nvPr/>
        </p:nvSpPr>
        <p:spPr>
          <a:xfrm>
            <a:off x="4717586" y="4975566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RGB module 10mm. 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1A90882-010F-4F7C-A1A7-23BED2F3C8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447" y="3063801"/>
            <a:ext cx="1916282" cy="19162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828A7F-5FD6-4D39-828E-C9C60AA9A9D6}"/>
              </a:ext>
            </a:extLst>
          </p:cNvPr>
          <p:cNvSpPr txBox="1"/>
          <p:nvPr/>
        </p:nvSpPr>
        <p:spPr>
          <a:xfrm>
            <a:off x="9055530" y="5056263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LCD 20x4 l2c</a:t>
            </a:r>
            <a:endParaRPr lang="th-TH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895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CF6F92-DE30-4FDD-A5B9-646681A1C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695" y="586813"/>
            <a:ext cx="2384725" cy="1751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2EE642-62BC-4364-8BBD-E53953440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6" t="21230" r="14714" b="22589"/>
          <a:stretch/>
        </p:blipFill>
        <p:spPr>
          <a:xfrm>
            <a:off x="4959872" y="703829"/>
            <a:ext cx="2316375" cy="1954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E31E89-B132-4CAE-A4BB-3FD968E5D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914" y="993385"/>
            <a:ext cx="1756437" cy="1756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A013BB-E19E-4810-A925-92C6CBA49923}"/>
              </a:ext>
            </a:extLst>
          </p:cNvPr>
          <p:cNvSpPr txBox="1"/>
          <p:nvPr/>
        </p:nvSpPr>
        <p:spPr>
          <a:xfrm>
            <a:off x="5422628" y="2593316"/>
            <a:ext cx="134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cs typeface="+mj-cs"/>
              </a:rPr>
              <a:t>Button Switch</a:t>
            </a:r>
            <a:endParaRPr lang="th-TH" sz="1400" b="1" dirty="0"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57070E-70BD-4C6B-B62C-1B28417CA9CA}"/>
              </a:ext>
            </a:extLst>
          </p:cNvPr>
          <p:cNvSpPr txBox="1"/>
          <p:nvPr/>
        </p:nvSpPr>
        <p:spPr>
          <a:xfrm>
            <a:off x="8846576" y="2909387"/>
            <a:ext cx="134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Jumper wire</a:t>
            </a:r>
            <a:endParaRPr lang="th-TH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2D026C-0C3C-44E0-9B04-55B95C1E810E}"/>
              </a:ext>
            </a:extLst>
          </p:cNvPr>
          <p:cNvSpPr txBox="1"/>
          <p:nvPr/>
        </p:nvSpPr>
        <p:spPr>
          <a:xfrm>
            <a:off x="2031609" y="2601610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Water pump 12v</a:t>
            </a:r>
            <a:endParaRPr lang="th-TH" sz="1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F0B15E-C109-4F05-B81D-A92896E558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5" t="30420" r="4684" b="20647"/>
          <a:stretch/>
        </p:blipFill>
        <p:spPr>
          <a:xfrm>
            <a:off x="3455158" y="3422466"/>
            <a:ext cx="1796135" cy="15536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7A9F52-F291-46D6-BD85-B8C3657ED2E5}"/>
              </a:ext>
            </a:extLst>
          </p:cNvPr>
          <p:cNvSpPr txBox="1"/>
          <p:nvPr/>
        </p:nvSpPr>
        <p:spPr>
          <a:xfrm>
            <a:off x="3639742" y="5097571"/>
            <a:ext cx="1269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Bread Board</a:t>
            </a:r>
            <a:endParaRPr lang="th-TH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6FE87-9C6E-4DC5-A7B1-7410899F7CEF}"/>
              </a:ext>
            </a:extLst>
          </p:cNvPr>
          <p:cNvSpPr txBox="1"/>
          <p:nvPr/>
        </p:nvSpPr>
        <p:spPr>
          <a:xfrm>
            <a:off x="0" y="719052"/>
            <a:ext cx="2177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อุปกรณ์ที่ใช้</a:t>
            </a:r>
            <a:r>
              <a:rPr lang="en-US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th-TH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ต่อ</a:t>
            </a:r>
            <a:r>
              <a:rPr lang="en-US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endParaRPr lang="th-TH" sz="24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EB7CD1-9F9A-4B0F-AB8B-A77382E43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15" y="3542941"/>
            <a:ext cx="2011417" cy="15546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2D12FC-3494-41C3-9C38-2B3974D597C9}"/>
              </a:ext>
            </a:extLst>
          </p:cNvPr>
          <p:cNvSpPr txBox="1"/>
          <p:nvPr/>
        </p:nvSpPr>
        <p:spPr>
          <a:xfrm>
            <a:off x="7377649" y="5158171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Delay 2 channel</a:t>
            </a:r>
            <a:endParaRPr lang="th-TH" sz="1400" b="1" dirty="0"/>
          </a:p>
        </p:txBody>
      </p:sp>
    </p:spTree>
    <p:extLst>
      <p:ext uri="{BB962C8B-B14F-4D97-AF65-F5344CB8AC3E}">
        <p14:creationId xmlns:p14="http://schemas.microsoft.com/office/powerpoint/2010/main" val="385222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0C82-3B7A-4C78-B955-91289DE3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276" y="714817"/>
            <a:ext cx="1800794" cy="397237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Block Diagram</a:t>
            </a:r>
            <a:endParaRPr lang="th-TH" sz="24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3C83D-8522-4E3F-8CBB-7623DAD4D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8" t="28349" r="42330" b="29320"/>
          <a:stretch/>
        </p:blipFill>
        <p:spPr>
          <a:xfrm>
            <a:off x="7383015" y="321000"/>
            <a:ext cx="711329" cy="717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9B400-ACFF-4CFF-A9B7-2ED6BB514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37152" r="59369" b="26084"/>
          <a:stretch/>
        </p:blipFill>
        <p:spPr>
          <a:xfrm>
            <a:off x="4060788" y="206676"/>
            <a:ext cx="1561443" cy="1108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3DA72-3279-4A09-82FD-2060ED163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t="21877" r="62548" b="29320"/>
          <a:stretch/>
        </p:blipFill>
        <p:spPr>
          <a:xfrm>
            <a:off x="8194331" y="3443609"/>
            <a:ext cx="1066889" cy="1108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7BD15-29F1-4B78-BE3A-4293C0DA74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7444" r="71940" b="43352"/>
          <a:stretch/>
        </p:blipFill>
        <p:spPr>
          <a:xfrm>
            <a:off x="8426621" y="1115391"/>
            <a:ext cx="785026" cy="752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74908D-A849-4319-94D2-4093D65584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7" t="24855" r="6099" b="31262"/>
          <a:stretch/>
        </p:blipFill>
        <p:spPr>
          <a:xfrm>
            <a:off x="10046729" y="2272434"/>
            <a:ext cx="1035735" cy="87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6C5349-AB97-4B77-B94C-5FC047111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263" y="4427538"/>
            <a:ext cx="1098348" cy="806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76805C-5CC4-4ECD-BE97-5009E834F4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6" t="21230" r="14714" b="22589"/>
          <a:stretch/>
        </p:blipFill>
        <p:spPr>
          <a:xfrm>
            <a:off x="6417290" y="2435740"/>
            <a:ext cx="1066869" cy="900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0DC295-1578-46DE-A657-26591730C6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63" y="2166538"/>
            <a:ext cx="1291546" cy="998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F2ADDC-6C80-4D61-A1E2-F0A5D4422A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78" y="173889"/>
            <a:ext cx="960000" cy="96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504225-B00A-4694-91FF-78FF2528DB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7" t="24855" r="6099" b="31262"/>
          <a:stretch/>
        </p:blipFill>
        <p:spPr>
          <a:xfrm>
            <a:off x="3066615" y="5106882"/>
            <a:ext cx="1035735" cy="8707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2FF239-42D8-49AA-94C5-05FA3EEB40AD}"/>
              </a:ext>
            </a:extLst>
          </p:cNvPr>
          <p:cNvCxnSpPr>
            <a:cxnSpLocks/>
          </p:cNvCxnSpPr>
          <p:nvPr/>
        </p:nvCxnSpPr>
        <p:spPr>
          <a:xfrm>
            <a:off x="2801947" y="627607"/>
            <a:ext cx="1023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4E8334-7A87-41BF-9582-672ED1E6F993}"/>
              </a:ext>
            </a:extLst>
          </p:cNvPr>
          <p:cNvCxnSpPr>
            <a:cxnSpLocks/>
          </p:cNvCxnSpPr>
          <p:nvPr/>
        </p:nvCxnSpPr>
        <p:spPr>
          <a:xfrm flipH="1">
            <a:off x="2671578" y="1281658"/>
            <a:ext cx="1231429" cy="82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49A7A1-3412-43C9-B6FC-C01A270F5F7D}"/>
              </a:ext>
            </a:extLst>
          </p:cNvPr>
          <p:cNvCxnSpPr>
            <a:cxnSpLocks/>
          </p:cNvCxnSpPr>
          <p:nvPr/>
        </p:nvCxnSpPr>
        <p:spPr>
          <a:xfrm flipH="1">
            <a:off x="3844214" y="1557032"/>
            <a:ext cx="483091" cy="128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F6C0F7-2E45-4452-B87F-73861B378040}"/>
              </a:ext>
            </a:extLst>
          </p:cNvPr>
          <p:cNvCxnSpPr>
            <a:cxnSpLocks/>
          </p:cNvCxnSpPr>
          <p:nvPr/>
        </p:nvCxnSpPr>
        <p:spPr>
          <a:xfrm flipH="1">
            <a:off x="1794315" y="3336116"/>
            <a:ext cx="7257" cy="88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9591AE-B551-4E75-966A-6199791D0B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27444" r="71940" b="43352"/>
          <a:stretch/>
        </p:blipFill>
        <p:spPr>
          <a:xfrm>
            <a:off x="3385139" y="3080109"/>
            <a:ext cx="1035734" cy="992838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CD026C-451B-4A4C-A514-D8A0D5CB134D}"/>
              </a:ext>
            </a:extLst>
          </p:cNvPr>
          <p:cNvCxnSpPr>
            <a:cxnSpLocks/>
          </p:cNvCxnSpPr>
          <p:nvPr/>
        </p:nvCxnSpPr>
        <p:spPr>
          <a:xfrm flipH="1">
            <a:off x="3626587" y="4206345"/>
            <a:ext cx="74145" cy="78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95F106-9063-4317-8C10-B0F675166EEE}"/>
              </a:ext>
            </a:extLst>
          </p:cNvPr>
          <p:cNvCxnSpPr>
            <a:cxnSpLocks/>
          </p:cNvCxnSpPr>
          <p:nvPr/>
        </p:nvCxnSpPr>
        <p:spPr>
          <a:xfrm>
            <a:off x="5921996" y="627607"/>
            <a:ext cx="1161254" cy="2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64C6DB-4C62-4CD0-8124-E2C4C85E55A3}"/>
              </a:ext>
            </a:extLst>
          </p:cNvPr>
          <p:cNvCxnSpPr>
            <a:cxnSpLocks/>
          </p:cNvCxnSpPr>
          <p:nvPr/>
        </p:nvCxnSpPr>
        <p:spPr>
          <a:xfrm>
            <a:off x="5683330" y="1255456"/>
            <a:ext cx="3837092" cy="124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8262E0-D39E-47A4-9336-B5644BC7D754}"/>
              </a:ext>
            </a:extLst>
          </p:cNvPr>
          <p:cNvCxnSpPr>
            <a:cxnSpLocks/>
          </p:cNvCxnSpPr>
          <p:nvPr/>
        </p:nvCxnSpPr>
        <p:spPr>
          <a:xfrm>
            <a:off x="5199497" y="1438497"/>
            <a:ext cx="1280821" cy="105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844C484-3120-4B3F-9684-BB7CBA011F00}"/>
              </a:ext>
            </a:extLst>
          </p:cNvPr>
          <p:cNvCxnSpPr>
            <a:cxnSpLocks/>
          </p:cNvCxnSpPr>
          <p:nvPr/>
        </p:nvCxnSpPr>
        <p:spPr>
          <a:xfrm>
            <a:off x="5935996" y="1063619"/>
            <a:ext cx="2037700" cy="30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AED435B-E091-46EC-A65E-D802B34AF3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572" y="131710"/>
            <a:ext cx="1044357" cy="1044357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C1DBF4D-4D5B-4F8F-A6E7-AB9C17DE3FF5}"/>
              </a:ext>
            </a:extLst>
          </p:cNvPr>
          <p:cNvCxnSpPr>
            <a:cxnSpLocks/>
          </p:cNvCxnSpPr>
          <p:nvPr/>
        </p:nvCxnSpPr>
        <p:spPr>
          <a:xfrm flipV="1">
            <a:off x="8396724" y="689186"/>
            <a:ext cx="9993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C3811EC-24A5-4740-B213-319F0409712D}"/>
              </a:ext>
            </a:extLst>
          </p:cNvPr>
          <p:cNvCxnSpPr>
            <a:cxnSpLocks/>
          </p:cNvCxnSpPr>
          <p:nvPr/>
        </p:nvCxnSpPr>
        <p:spPr>
          <a:xfrm>
            <a:off x="7484159" y="3164778"/>
            <a:ext cx="706037" cy="515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521CD1B-10D1-405D-A199-BA0660B2D73F}"/>
              </a:ext>
            </a:extLst>
          </p:cNvPr>
          <p:cNvCxnSpPr>
            <a:cxnSpLocks/>
          </p:cNvCxnSpPr>
          <p:nvPr/>
        </p:nvCxnSpPr>
        <p:spPr>
          <a:xfrm>
            <a:off x="4892147" y="1557032"/>
            <a:ext cx="228653" cy="1108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04E8F911-370E-4FE7-B672-29C287411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05" y="2787225"/>
            <a:ext cx="845991" cy="84599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C5DCF5F-FF0E-4B3B-8044-31BDD88A5F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57" y="4359138"/>
            <a:ext cx="1909143" cy="90053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B7D0F75-FC3D-45D7-A5E3-201F5B280692}"/>
              </a:ext>
            </a:extLst>
          </p:cNvPr>
          <p:cNvCxnSpPr>
            <a:cxnSpLocks/>
          </p:cNvCxnSpPr>
          <p:nvPr/>
        </p:nvCxnSpPr>
        <p:spPr>
          <a:xfrm flipH="1">
            <a:off x="5264203" y="3754783"/>
            <a:ext cx="216451" cy="67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08A6FC-22A5-4702-86C8-893CF24C60E4}"/>
              </a:ext>
            </a:extLst>
          </p:cNvPr>
          <p:cNvCxnSpPr>
            <a:cxnSpLocks/>
          </p:cNvCxnSpPr>
          <p:nvPr/>
        </p:nvCxnSpPr>
        <p:spPr>
          <a:xfrm>
            <a:off x="2445210" y="5106882"/>
            <a:ext cx="567253" cy="34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242065-461B-4D7F-AB98-36F8CA524076}"/>
              </a:ext>
            </a:extLst>
          </p:cNvPr>
          <p:cNvCxnSpPr>
            <a:cxnSpLocks/>
          </p:cNvCxnSpPr>
          <p:nvPr/>
        </p:nvCxnSpPr>
        <p:spPr>
          <a:xfrm>
            <a:off x="6030742" y="3745846"/>
            <a:ext cx="782092" cy="118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48D0CAAF-5F05-4E6E-8404-4A46813BADB7}"/>
              </a:ext>
            </a:extLst>
          </p:cNvPr>
          <p:cNvSpPr txBox="1">
            <a:spLocks/>
          </p:cNvSpPr>
          <p:nvPr/>
        </p:nvSpPr>
        <p:spPr>
          <a:xfrm>
            <a:off x="6326962" y="6256136"/>
            <a:ext cx="1498414" cy="397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APPICATION</a:t>
            </a:r>
            <a:endParaRPr lang="th-TH" sz="24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74BDF53-CD7E-4E5F-978D-4DE6CBD077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96" y="4986971"/>
            <a:ext cx="2244128" cy="1346477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ED55B5-A464-4FFF-ABF6-ACE23D1347CF}"/>
              </a:ext>
            </a:extLst>
          </p:cNvPr>
          <p:cNvCxnSpPr>
            <a:cxnSpLocks/>
          </p:cNvCxnSpPr>
          <p:nvPr/>
        </p:nvCxnSpPr>
        <p:spPr>
          <a:xfrm>
            <a:off x="5372428" y="5105139"/>
            <a:ext cx="658314" cy="43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BEC3800-486D-4B5B-8290-ED0177E165C3}"/>
              </a:ext>
            </a:extLst>
          </p:cNvPr>
          <p:cNvCxnSpPr>
            <a:cxnSpLocks/>
          </p:cNvCxnSpPr>
          <p:nvPr/>
        </p:nvCxnSpPr>
        <p:spPr>
          <a:xfrm flipV="1">
            <a:off x="7825376" y="4511799"/>
            <a:ext cx="576756" cy="59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8F31403-BC4B-4DF7-9383-D38AC3F63176}"/>
              </a:ext>
            </a:extLst>
          </p:cNvPr>
          <p:cNvCxnSpPr>
            <a:cxnSpLocks/>
          </p:cNvCxnSpPr>
          <p:nvPr/>
        </p:nvCxnSpPr>
        <p:spPr>
          <a:xfrm flipV="1">
            <a:off x="9161603" y="3007524"/>
            <a:ext cx="758396" cy="62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6BCC9AF-D3AD-4978-955E-DC26E3A6F7F1}"/>
              </a:ext>
            </a:extLst>
          </p:cNvPr>
          <p:cNvCxnSpPr>
            <a:cxnSpLocks/>
          </p:cNvCxnSpPr>
          <p:nvPr/>
        </p:nvCxnSpPr>
        <p:spPr>
          <a:xfrm>
            <a:off x="9272746" y="1783292"/>
            <a:ext cx="699962" cy="418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68230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</TotalTime>
  <Words>47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Angsana New</vt:lpstr>
      <vt:lpstr>Arial</vt:lpstr>
      <vt:lpstr>Century Gothic</vt:lpstr>
      <vt:lpstr>Wingdings 3</vt:lpstr>
      <vt:lpstr>Wisp</vt:lpstr>
      <vt:lpstr> Automatic Pet Feeder </vt:lpstr>
      <vt:lpstr>อุปกรณ์ที่ใช้</vt:lpstr>
      <vt:lpstr>PowerPoint Presentation</vt:lpstr>
      <vt:lpstr>Block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Automatic Pet Feeder </dc:title>
  <dc:creator>ปัญญภัช เลือกถือ</dc:creator>
  <cp:lastModifiedBy>ชาญเดช สมศิริ</cp:lastModifiedBy>
  <cp:revision>2</cp:revision>
  <dcterms:created xsi:type="dcterms:W3CDTF">2021-09-14T14:43:10Z</dcterms:created>
  <dcterms:modified xsi:type="dcterms:W3CDTF">2021-09-14T15:39:08Z</dcterms:modified>
</cp:coreProperties>
</file>